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5AE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TextBox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62A0D-465F-485B-AD53-543A43B9C0EC}" type="datetimeFigureOut">
              <a:rPr lang="it-IT" smtClean="0"/>
              <a:pPr/>
              <a:t>07/09/2023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DAE7D-3024-4DED-BFE5-0712D13005D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79512" y="753228"/>
            <a:ext cx="7633659" cy="1080938"/>
          </a:xfrm>
        </p:spPr>
        <p:txBody>
          <a:bodyPr>
            <a:normAutofit fontScale="90000"/>
          </a:bodyPr>
          <a:lstStyle/>
          <a:p>
            <a:r>
              <a:rPr lang="it-IT" sz="3200" dirty="0" smtClean="0"/>
              <a:t>Costo del </a:t>
            </a:r>
            <a:r>
              <a:rPr lang="it-IT" sz="3200" dirty="0" smtClean="0"/>
              <a:t>software 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4400" dirty="0" smtClean="0"/>
              <a:t>ARGO </a:t>
            </a:r>
            <a:r>
              <a:rPr lang="it-IT" sz="4400" dirty="0" err="1" smtClean="0"/>
              <a:t>Darwin</a:t>
            </a:r>
            <a:r>
              <a:rPr lang="it-IT" sz="2700" dirty="0" err="1" smtClean="0"/>
              <a:t>web</a:t>
            </a:r>
            <a:endParaRPr lang="it-IT" sz="2700" dirty="0"/>
          </a:p>
        </p:txBody>
      </p:sp>
      <p:pic>
        <p:nvPicPr>
          <p:cNvPr id="5" name="Immagine 4" descr="ARGO_Logo_Colori_RG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-315416"/>
            <a:ext cx="1728192" cy="1296510"/>
          </a:xfrm>
          <a:prstGeom prst="rect">
            <a:avLst/>
          </a:prstGeom>
        </p:spPr>
      </p:pic>
      <p:pic>
        <p:nvPicPr>
          <p:cNvPr id="6" name="Immagin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66046"/>
            <a:ext cx="1858528" cy="48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olo 1"/>
          <p:cNvSpPr txBox="1">
            <a:spLocks/>
          </p:cNvSpPr>
          <p:nvPr/>
        </p:nvSpPr>
        <p:spPr>
          <a:xfrm>
            <a:off x="4572000" y="764704"/>
            <a:ext cx="3240360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€ </a:t>
            </a:r>
            <a:r>
              <a:rPr lang="it-IT" sz="4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430 </a:t>
            </a:r>
            <a:r>
              <a:rPr lang="it-IT" sz="4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IVA</a:t>
            </a:r>
            <a:endParaRPr lang="it-IT" sz="4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79512" y="5847133"/>
            <a:ext cx="8676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CODICE MEPA PER ORDINARLO:     APA-ORW</a:t>
            </a:r>
            <a:endParaRPr lang="it-IT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749" y="2599009"/>
            <a:ext cx="3074100" cy="1308398"/>
          </a:xfrm>
          <a:prstGeom prst="rect">
            <a:avLst/>
          </a:prstGeom>
          <a:effectLst>
            <a:outerShdw blurRad="50800" dist="50800" dir="2700000" algn="tl" rotWithShape="0">
              <a:schemeClr val="tx1">
                <a:lumMod val="50000"/>
                <a:alpha val="40000"/>
              </a:schemeClr>
            </a:outerShdw>
          </a:effectLst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348880"/>
            <a:ext cx="2448272" cy="3292215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1115616" y="4073117"/>
            <a:ext cx="4032448" cy="95410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/>
              <a:t>L’elaborazione ottimale</a:t>
            </a:r>
          </a:p>
          <a:p>
            <a:pPr algn="just"/>
            <a:r>
              <a:rPr lang="it-IT" sz="2800" dirty="0"/>
              <a:t>d</a:t>
            </a:r>
            <a:r>
              <a:rPr lang="it-IT" sz="2800" dirty="0" smtClean="0"/>
              <a:t>ell’orario scolastico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93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tf00001032</Template>
  <TotalTime>12105</TotalTime>
  <Words>20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Berlino</vt:lpstr>
      <vt:lpstr>Costo del software  ARGO Darwinweb</vt:lpstr>
    </vt:vector>
  </TitlesOfParts>
  <Company>Administrator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Gestione Denuncie Contributive per Accessori Fuori Sistema</dc:title>
  <dc:creator>Administrator</dc:creator>
  <cp:lastModifiedBy>Claudio</cp:lastModifiedBy>
  <cp:revision>117</cp:revision>
  <dcterms:created xsi:type="dcterms:W3CDTF">2018-04-17T20:47:29Z</dcterms:created>
  <dcterms:modified xsi:type="dcterms:W3CDTF">2023-09-07T13:33:24Z</dcterms:modified>
</cp:coreProperties>
</file>